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0839" autoAdjust="0"/>
  </p:normalViewPr>
  <p:slideViewPr>
    <p:cSldViewPr>
      <p:cViewPr varScale="1">
        <p:scale>
          <a:sx n="26" d="100"/>
          <a:sy n="26" d="100"/>
        </p:scale>
        <p:origin x="2266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BBD08-76EF-4DBD-BCF9-08E19F90BC1C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D45F-E4F2-4A21-859C-A630523AE3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42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D45F-E4F2-4A21-859C-A630523AE3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402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freesvg.org/phone-mockup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si vuole realizzare?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Fornire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923" y="4625039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360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Sicurezza dell’imbarcazione</a:t>
            </a:r>
            <a:endParaRPr sz="3600" dirty="0">
              <a:effectLst>
                <a:outerShdw blurRad="203200" dist="50800" dir="5400000" algn="ctr" rotWithShape="0">
                  <a:schemeClr val="tx1">
                    <a:alpha val="73000"/>
                  </a:schemeClr>
                </a:outerShdw>
              </a:effectLst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741986" y="543419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765209" y="223655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Gestione Centralizzata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1DD65E-A19F-4E36-B861-5168B5A367C3}"/>
              </a:ext>
            </a:extLst>
          </p:cNvPr>
          <p:cNvSpPr txBox="1"/>
          <p:nvPr/>
        </p:nvSpPr>
        <p:spPr>
          <a:xfrm>
            <a:off x="1728923" y="3219139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728923" y="7159756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Connettività a bordo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AFBF295-4D00-45A9-8268-D8C55540FF88}"/>
              </a:ext>
            </a:extLst>
          </p:cNvPr>
          <p:cNvSpPr txBox="1"/>
          <p:nvPr/>
        </p:nvSpPr>
        <p:spPr>
          <a:xfrm>
            <a:off x="1728922" y="7968912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461</Words>
  <Application>Microsoft Office PowerPoint</Application>
  <PresentationFormat>Personalizzato</PresentationFormat>
  <Paragraphs>100</Paragraphs>
  <Slides>17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</vt:lpstr>
      <vt:lpstr>AGENDA</vt:lpstr>
      <vt:lpstr>Prodotto</vt:lpstr>
      <vt:lpstr>Cosa si vuole realizzare?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17</cp:revision>
  <dcterms:created xsi:type="dcterms:W3CDTF">2021-11-19T10:40:53Z</dcterms:created>
  <dcterms:modified xsi:type="dcterms:W3CDTF">2022-02-15T13:18:03Z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